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Libre Baskerville"/>
      <p:regular r:id="rId27"/>
      <p:bold r:id="rId28"/>
      <p:italic r:id="rId29"/>
    </p:embeddedFont>
    <p:embeddedFont>
      <p:font typeface="Cinzel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ibreBaskerville-bold.fntdata"/><Relationship Id="rId27" Type="http://schemas.openxmlformats.org/officeDocument/2006/relationships/font" Target="fonts/LibreBaskervill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breBaskervill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inzel-bold.fntdata"/><Relationship Id="rId30" Type="http://schemas.openxmlformats.org/officeDocument/2006/relationships/font" Target="fonts/Cinzel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411350" y="1333000"/>
            <a:ext cx="6321300" cy="2477400"/>
          </a:xfrm>
          <a:prstGeom prst="rect">
            <a:avLst/>
          </a:prstGeom>
          <a:noFill/>
          <a:ln cap="flat" cmpd="sng" w="28575">
            <a:solidFill>
              <a:srgbClr val="403228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2400"/>
              <a:buNone/>
              <a:defRPr b="1"/>
            </a:lvl1pPr>
            <a:lvl2pPr lvl="1" rtl="0" algn="ctr">
              <a:spcBef>
                <a:spcPts val="0"/>
              </a:spcBef>
              <a:buSzPts val="2400"/>
              <a:buNone/>
              <a:defRPr b="1"/>
            </a:lvl2pPr>
            <a:lvl3pPr lvl="2" rtl="0" algn="ctr">
              <a:spcBef>
                <a:spcPts val="0"/>
              </a:spcBef>
              <a:buSzPts val="2400"/>
              <a:buNone/>
              <a:defRPr b="1"/>
            </a:lvl3pPr>
            <a:lvl4pPr lvl="3" rtl="0" algn="ctr">
              <a:spcBef>
                <a:spcPts val="0"/>
              </a:spcBef>
              <a:buSzPts val="2400"/>
              <a:buNone/>
              <a:defRPr b="1"/>
            </a:lvl4pPr>
            <a:lvl5pPr lvl="4" rtl="0" algn="ctr">
              <a:spcBef>
                <a:spcPts val="0"/>
              </a:spcBef>
              <a:buSzPts val="2400"/>
              <a:buNone/>
              <a:defRPr b="1"/>
            </a:lvl5pPr>
            <a:lvl6pPr lvl="5" rtl="0" algn="ctr">
              <a:spcBef>
                <a:spcPts val="0"/>
              </a:spcBef>
              <a:buSzPts val="2400"/>
              <a:buNone/>
              <a:defRPr b="1"/>
            </a:lvl6pPr>
            <a:lvl7pPr lvl="6" rtl="0" algn="ctr">
              <a:spcBef>
                <a:spcPts val="0"/>
              </a:spcBef>
              <a:buSzPts val="2400"/>
              <a:buNone/>
              <a:defRPr b="1"/>
            </a:lvl7pPr>
            <a:lvl8pPr lvl="7" rtl="0" algn="ctr">
              <a:spcBef>
                <a:spcPts val="0"/>
              </a:spcBef>
              <a:buSzPts val="2400"/>
              <a:buNone/>
              <a:defRPr b="1"/>
            </a:lvl8pPr>
            <a:lvl9pPr lvl="8" rtl="0" algn="ctr">
              <a:spcBef>
                <a:spcPts val="0"/>
              </a:spcBef>
              <a:buSzPts val="2400"/>
              <a:buNone/>
              <a:defRPr b="1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2919325" y="2687650"/>
            <a:ext cx="33054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403228"/>
              </a:buClr>
              <a:buSzPts val="1600"/>
              <a:buNone/>
              <a:defRPr i="1" sz="1600"/>
            </a:lvl1pPr>
            <a:lvl2pPr lvl="1" rtl="0" algn="ctr">
              <a:spcBef>
                <a:spcPts val="0"/>
              </a:spcBef>
              <a:buClr>
                <a:srgbClr val="403228"/>
              </a:buClr>
              <a:buSzPts val="1600"/>
              <a:buNone/>
              <a:defRPr i="1" sz="1600"/>
            </a:lvl2pPr>
            <a:lvl3pPr lvl="2" rtl="0" algn="ctr">
              <a:spcBef>
                <a:spcPts val="0"/>
              </a:spcBef>
              <a:buClr>
                <a:srgbClr val="403228"/>
              </a:buClr>
              <a:buSzPts val="1600"/>
              <a:buNone/>
              <a:defRPr i="1" sz="1600"/>
            </a:lvl3pPr>
            <a:lvl4pPr lvl="3" rtl="0" algn="ctr">
              <a:spcBef>
                <a:spcPts val="0"/>
              </a:spcBef>
              <a:buClr>
                <a:srgbClr val="403228"/>
              </a:buClr>
              <a:buSzPts val="1600"/>
              <a:buNone/>
              <a:defRPr i="1"/>
            </a:lvl4pPr>
            <a:lvl5pPr lvl="4" rtl="0" algn="ctr">
              <a:spcBef>
                <a:spcPts val="0"/>
              </a:spcBef>
              <a:buClr>
                <a:srgbClr val="403228"/>
              </a:buClr>
              <a:buSzPts val="1600"/>
              <a:buNone/>
              <a:defRPr i="1"/>
            </a:lvl5pPr>
            <a:lvl6pPr lvl="5" rtl="0" algn="ctr">
              <a:spcBef>
                <a:spcPts val="0"/>
              </a:spcBef>
              <a:buClr>
                <a:srgbClr val="403228"/>
              </a:buClr>
              <a:buSzPts val="1600"/>
              <a:buNone/>
              <a:defRPr i="1"/>
            </a:lvl6pPr>
            <a:lvl7pPr lvl="6" rtl="0" algn="ctr">
              <a:spcBef>
                <a:spcPts val="0"/>
              </a:spcBef>
              <a:buSzPts val="1600"/>
              <a:buNone/>
              <a:defRPr i="1"/>
            </a:lvl7pPr>
            <a:lvl8pPr lvl="7" rtl="0" algn="ctr">
              <a:spcBef>
                <a:spcPts val="0"/>
              </a:spcBef>
              <a:buSzPts val="1600"/>
              <a:buNone/>
              <a:defRPr i="1"/>
            </a:lvl8pPr>
            <a:lvl9pPr lvl="8" rtl="0" algn="ctr">
              <a:spcBef>
                <a:spcPts val="0"/>
              </a:spcBef>
              <a:buSzPts val="1600"/>
              <a:buNone/>
              <a:defRPr i="1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411350" y="720000"/>
            <a:ext cx="6321300" cy="3703500"/>
          </a:xfrm>
          <a:prstGeom prst="rect">
            <a:avLst/>
          </a:prstGeom>
          <a:noFill/>
          <a:ln cap="flat" cmpd="sng" w="28575">
            <a:solidFill>
              <a:srgbClr val="403228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03228"/>
              </a:solidFill>
            </a:endParaRPr>
          </a:p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2105050" y="720000"/>
            <a:ext cx="4933800" cy="3703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2400"/>
              <a:buChar char="✣"/>
              <a:defRPr i="1"/>
            </a:lvl1pPr>
            <a:lvl2pPr lvl="1" rtl="0" algn="ctr">
              <a:spcBef>
                <a:spcPts val="0"/>
              </a:spcBef>
              <a:buSzPts val="2000"/>
              <a:buChar char="⨳"/>
              <a:defRPr i="1"/>
            </a:lvl2pPr>
            <a:lvl3pPr lvl="2" rtl="0" algn="ctr">
              <a:spcBef>
                <a:spcPts val="0"/>
              </a:spcBef>
              <a:buSzPts val="2000"/>
              <a:buChar char="■"/>
              <a:defRPr i="1"/>
            </a:lvl3pPr>
            <a:lvl4pPr lvl="3" rtl="0" algn="ctr">
              <a:spcBef>
                <a:spcPts val="0"/>
              </a:spcBef>
              <a:buSzPts val="1600"/>
              <a:buChar char="●"/>
              <a:defRPr i="1"/>
            </a:lvl4pPr>
            <a:lvl5pPr lvl="4" rtl="0" algn="ctr">
              <a:spcBef>
                <a:spcPts val="0"/>
              </a:spcBef>
              <a:buSzPts val="1600"/>
              <a:buChar char="○"/>
              <a:defRPr i="1"/>
            </a:lvl5pPr>
            <a:lvl6pPr lvl="5" rtl="0" algn="ctr">
              <a:spcBef>
                <a:spcPts val="0"/>
              </a:spcBef>
              <a:buSzPts val="1600"/>
              <a:buChar char="■"/>
              <a:defRPr i="1"/>
            </a:lvl6pPr>
            <a:lvl7pPr lvl="6" rtl="0" algn="ctr">
              <a:spcBef>
                <a:spcPts val="0"/>
              </a:spcBef>
              <a:buSzPts val="1600"/>
              <a:buChar char="●"/>
              <a:defRPr i="1"/>
            </a:lvl7pPr>
            <a:lvl8pPr lvl="7" rtl="0" algn="ctr">
              <a:spcBef>
                <a:spcPts val="0"/>
              </a:spcBef>
              <a:buSzPts val="1600"/>
              <a:buChar char="○"/>
              <a:defRPr i="1"/>
            </a:lvl8pPr>
            <a:lvl9pPr lvl="8" algn="ctr">
              <a:spcBef>
                <a:spcPts val="0"/>
              </a:spcBef>
              <a:buSzPts val="1600"/>
              <a:buChar char="■"/>
              <a:defRPr i="1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Char char="✣"/>
              <a:defRPr/>
            </a:lvl1pPr>
            <a:lvl2pPr lvl="1">
              <a:spcBef>
                <a:spcPts val="0"/>
              </a:spcBef>
              <a:buSzPts val="2000"/>
              <a:buChar char="⨳"/>
              <a:defRPr/>
            </a:lvl2pPr>
            <a:lvl3pPr lvl="2">
              <a:spcBef>
                <a:spcPts val="0"/>
              </a:spcBef>
              <a:buSzPts val="2000"/>
              <a:buChar char="■"/>
              <a:defRPr/>
            </a:lvl3pPr>
            <a:lvl4pPr lvl="3">
              <a:spcBef>
                <a:spcPts val="0"/>
              </a:spcBef>
              <a:buSzPts val="1600"/>
              <a:buChar char="●"/>
              <a:defRPr/>
            </a:lvl4pPr>
            <a:lvl5pPr lvl="4">
              <a:spcBef>
                <a:spcPts val="0"/>
              </a:spcBef>
              <a:buSzPts val="1600"/>
              <a:buChar char="○"/>
              <a:defRPr/>
            </a:lvl5pPr>
            <a:lvl6pPr lvl="5">
              <a:spcBef>
                <a:spcPts val="0"/>
              </a:spcBef>
              <a:buSzPts val="1600"/>
              <a:buChar char="■"/>
              <a:defRPr/>
            </a:lvl6pPr>
            <a:lvl7pPr lvl="6">
              <a:spcBef>
                <a:spcPts val="0"/>
              </a:spcBef>
              <a:buSzPts val="1600"/>
              <a:buChar char="●"/>
              <a:defRPr/>
            </a:lvl7pPr>
            <a:lvl8pPr lvl="7">
              <a:spcBef>
                <a:spcPts val="0"/>
              </a:spcBef>
              <a:buSzPts val="1600"/>
              <a:buChar char="○"/>
              <a:defRPr/>
            </a:lvl8pPr>
            <a:lvl9pPr lvl="8">
              <a:spcBef>
                <a:spcPts val="0"/>
              </a:spcBef>
              <a:buSzPts val="1600"/>
              <a:buChar char="■"/>
              <a:defRPr/>
            </a:lvl9pPr>
          </a:lstStyle>
          <a:p/>
        </p:txBody>
      </p:sp>
      <p:cxnSp>
        <p:nvCxnSpPr>
          <p:cNvPr id="20" name="Shape 20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351075" y="1518375"/>
            <a:ext cx="3126900" cy="325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000"/>
              <a:buChar char="✣"/>
              <a:defRPr sz="2000"/>
            </a:lvl1pPr>
            <a:lvl2pPr lvl="1">
              <a:spcBef>
                <a:spcPts val="0"/>
              </a:spcBef>
              <a:buSzPts val="2000"/>
              <a:buChar char="⨳"/>
              <a:defRPr/>
            </a:lvl2pPr>
            <a:lvl3pPr lvl="2">
              <a:spcBef>
                <a:spcPts val="0"/>
              </a:spcBef>
              <a:buSzPts val="2000"/>
              <a:buChar char="■"/>
              <a:defRPr/>
            </a:lvl3pPr>
            <a:lvl4pPr lvl="3">
              <a:spcBef>
                <a:spcPts val="0"/>
              </a:spcBef>
              <a:buSzPts val="2000"/>
              <a:buChar char="●"/>
              <a:defRPr sz="2000"/>
            </a:lvl4pPr>
            <a:lvl5pPr lvl="4">
              <a:spcBef>
                <a:spcPts val="0"/>
              </a:spcBef>
              <a:buSzPts val="2000"/>
              <a:buChar char="○"/>
              <a:defRPr sz="2000"/>
            </a:lvl5pPr>
            <a:lvl6pPr lvl="5">
              <a:spcBef>
                <a:spcPts val="0"/>
              </a:spcBef>
              <a:buSzPts val="2000"/>
              <a:buChar char="■"/>
              <a:defRPr sz="2000"/>
            </a:lvl6pPr>
            <a:lvl7pPr lvl="6">
              <a:spcBef>
                <a:spcPts val="0"/>
              </a:spcBef>
              <a:buSzPts val="2000"/>
              <a:buChar char="●"/>
              <a:defRPr sz="2000"/>
            </a:lvl7pPr>
            <a:lvl8pPr lvl="7">
              <a:spcBef>
                <a:spcPts val="0"/>
              </a:spcBef>
              <a:buSzPts val="2000"/>
              <a:buChar char="○"/>
              <a:defRPr sz="2000"/>
            </a:lvl8pPr>
            <a:lvl9pPr lvl="8">
              <a:spcBef>
                <a:spcPts val="0"/>
              </a:spcBef>
              <a:buSzPts val="2000"/>
              <a:buChar char="■"/>
              <a:defRPr sz="20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66144" y="1518375"/>
            <a:ext cx="3126900" cy="325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000"/>
              <a:buChar char="✣"/>
              <a:defRPr sz="2000"/>
            </a:lvl1pPr>
            <a:lvl2pPr lvl="1">
              <a:spcBef>
                <a:spcPts val="0"/>
              </a:spcBef>
              <a:buSzPts val="2000"/>
              <a:buChar char="⨳"/>
              <a:defRPr/>
            </a:lvl2pPr>
            <a:lvl3pPr lvl="2">
              <a:spcBef>
                <a:spcPts val="0"/>
              </a:spcBef>
              <a:buSzPts val="2000"/>
              <a:buChar char="■"/>
              <a:defRPr/>
            </a:lvl3pPr>
            <a:lvl4pPr lvl="3">
              <a:spcBef>
                <a:spcPts val="0"/>
              </a:spcBef>
              <a:buSzPts val="2000"/>
              <a:buChar char="●"/>
              <a:defRPr sz="2000"/>
            </a:lvl4pPr>
            <a:lvl5pPr lvl="4">
              <a:spcBef>
                <a:spcPts val="0"/>
              </a:spcBef>
              <a:buSzPts val="2000"/>
              <a:buChar char="○"/>
              <a:defRPr sz="2000"/>
            </a:lvl5pPr>
            <a:lvl6pPr lvl="5">
              <a:spcBef>
                <a:spcPts val="0"/>
              </a:spcBef>
              <a:buSzPts val="2000"/>
              <a:buChar char="■"/>
              <a:defRPr sz="2000"/>
            </a:lvl6pPr>
            <a:lvl7pPr lvl="6">
              <a:spcBef>
                <a:spcPts val="0"/>
              </a:spcBef>
              <a:buSzPts val="2000"/>
              <a:buChar char="●"/>
              <a:defRPr sz="2000"/>
            </a:lvl7pPr>
            <a:lvl8pPr lvl="7">
              <a:spcBef>
                <a:spcPts val="0"/>
              </a:spcBef>
              <a:buSzPts val="2000"/>
              <a:buChar char="○"/>
              <a:defRPr sz="2000"/>
            </a:lvl8pPr>
            <a:lvl9pPr lvl="8">
              <a:spcBef>
                <a:spcPts val="0"/>
              </a:spcBef>
              <a:buSzPts val="2000"/>
              <a:buChar char="■"/>
              <a:defRPr sz="2000"/>
            </a:lvl9pPr>
          </a:lstStyle>
          <a:p/>
        </p:txBody>
      </p:sp>
      <p:cxnSp>
        <p:nvCxnSpPr>
          <p:cNvPr id="25" name="Shape 25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2400"/>
              <a:buNone/>
              <a:defRPr/>
            </a:lvl1pPr>
            <a:lvl2pPr lvl="1" rtl="0">
              <a:spcBef>
                <a:spcPts val="0"/>
              </a:spcBef>
              <a:buSzPts val="2400"/>
              <a:buNone/>
              <a:defRPr/>
            </a:lvl2pPr>
            <a:lvl3pPr lvl="2" rtl="0">
              <a:spcBef>
                <a:spcPts val="0"/>
              </a:spcBef>
              <a:buSzPts val="2400"/>
              <a:buNone/>
              <a:defRPr/>
            </a:lvl3pPr>
            <a:lvl4pPr lvl="3" rtl="0">
              <a:spcBef>
                <a:spcPts val="0"/>
              </a:spcBef>
              <a:buSzPts val="2400"/>
              <a:buNone/>
              <a:defRPr/>
            </a:lvl4pPr>
            <a:lvl5pPr lvl="4" rtl="0">
              <a:spcBef>
                <a:spcPts val="0"/>
              </a:spcBef>
              <a:buSzPts val="2400"/>
              <a:buNone/>
              <a:defRPr/>
            </a:lvl5pPr>
            <a:lvl6pPr lvl="5" rtl="0">
              <a:spcBef>
                <a:spcPts val="0"/>
              </a:spcBef>
              <a:buSzPts val="2400"/>
              <a:buNone/>
              <a:defRPr/>
            </a:lvl6pPr>
            <a:lvl7pPr lvl="6" rtl="0">
              <a:spcBef>
                <a:spcPts val="0"/>
              </a:spcBef>
              <a:buSzPts val="2400"/>
              <a:buNone/>
              <a:defRPr/>
            </a:lvl7pPr>
            <a:lvl8pPr lvl="7" rtl="0">
              <a:spcBef>
                <a:spcPts val="0"/>
              </a:spcBef>
              <a:buSzPts val="2400"/>
              <a:buNone/>
              <a:defRPr/>
            </a:lvl8pPr>
            <a:lvl9pPr lvl="8" rtl="0">
              <a:spcBef>
                <a:spcPts val="0"/>
              </a:spcBef>
              <a:buSzPts val="24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961200" y="1552350"/>
            <a:ext cx="2307000" cy="329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600"/>
              <a:buChar char="✣"/>
              <a:defRPr sz="1600"/>
            </a:lvl1pPr>
            <a:lvl2pPr lvl="1" rtl="0">
              <a:spcBef>
                <a:spcPts val="0"/>
              </a:spcBef>
              <a:buSzPts val="1600"/>
              <a:buChar char="⨳"/>
              <a:defRPr sz="1600"/>
            </a:lvl2pPr>
            <a:lvl3pPr lvl="2" rtl="0">
              <a:spcBef>
                <a:spcPts val="0"/>
              </a:spcBef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buSzPts val="1600"/>
              <a:buChar char="●"/>
              <a:defRPr/>
            </a:lvl4pPr>
            <a:lvl5pPr lvl="4" rtl="0">
              <a:spcBef>
                <a:spcPts val="0"/>
              </a:spcBef>
              <a:buSzPts val="1600"/>
              <a:buChar char="○"/>
              <a:defRPr/>
            </a:lvl5pPr>
            <a:lvl6pPr lvl="5" rtl="0">
              <a:spcBef>
                <a:spcPts val="0"/>
              </a:spcBef>
              <a:buSzPts val="1600"/>
              <a:buChar char="■"/>
              <a:defRPr/>
            </a:lvl6pPr>
            <a:lvl7pPr lvl="6" rtl="0">
              <a:spcBef>
                <a:spcPts val="0"/>
              </a:spcBef>
              <a:buSzPts val="1600"/>
              <a:buChar char="●"/>
              <a:defRPr/>
            </a:lvl7pPr>
            <a:lvl8pPr lvl="7" rtl="0">
              <a:spcBef>
                <a:spcPts val="0"/>
              </a:spcBef>
              <a:buSzPts val="1600"/>
              <a:buChar char="○"/>
              <a:defRPr/>
            </a:lvl8pPr>
            <a:lvl9pPr lvl="8" rtl="0">
              <a:spcBef>
                <a:spcPts val="0"/>
              </a:spcBef>
              <a:buSzPts val="16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3386413" y="1552350"/>
            <a:ext cx="2307000" cy="329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600"/>
              <a:buChar char="✣"/>
              <a:defRPr sz="1600"/>
            </a:lvl1pPr>
            <a:lvl2pPr lvl="1" rtl="0">
              <a:spcBef>
                <a:spcPts val="0"/>
              </a:spcBef>
              <a:buSzPts val="1600"/>
              <a:buChar char="⨳"/>
              <a:defRPr sz="1600"/>
            </a:lvl2pPr>
            <a:lvl3pPr lvl="2" rtl="0">
              <a:spcBef>
                <a:spcPts val="0"/>
              </a:spcBef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buSzPts val="1600"/>
              <a:buChar char="●"/>
              <a:defRPr/>
            </a:lvl4pPr>
            <a:lvl5pPr lvl="4" rtl="0">
              <a:spcBef>
                <a:spcPts val="0"/>
              </a:spcBef>
              <a:buSzPts val="1600"/>
              <a:buChar char="○"/>
              <a:defRPr/>
            </a:lvl5pPr>
            <a:lvl6pPr lvl="5" rtl="0">
              <a:spcBef>
                <a:spcPts val="0"/>
              </a:spcBef>
              <a:buSzPts val="1600"/>
              <a:buChar char="■"/>
              <a:defRPr/>
            </a:lvl6pPr>
            <a:lvl7pPr lvl="6" rtl="0">
              <a:spcBef>
                <a:spcPts val="0"/>
              </a:spcBef>
              <a:buSzPts val="1600"/>
              <a:buChar char="●"/>
              <a:defRPr/>
            </a:lvl7pPr>
            <a:lvl8pPr lvl="7" rtl="0">
              <a:spcBef>
                <a:spcPts val="0"/>
              </a:spcBef>
              <a:buSzPts val="1600"/>
              <a:buChar char="○"/>
              <a:defRPr/>
            </a:lvl8pPr>
            <a:lvl9pPr lvl="8" rtl="0">
              <a:spcBef>
                <a:spcPts val="0"/>
              </a:spcBef>
              <a:buSzPts val="16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x="5811626" y="1552350"/>
            <a:ext cx="2307000" cy="3297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600"/>
              <a:buChar char="✣"/>
              <a:defRPr sz="1600"/>
            </a:lvl1pPr>
            <a:lvl2pPr lvl="1" rtl="0">
              <a:spcBef>
                <a:spcPts val="0"/>
              </a:spcBef>
              <a:buSzPts val="1600"/>
              <a:buChar char="⨳"/>
              <a:defRPr sz="1600"/>
            </a:lvl2pPr>
            <a:lvl3pPr lvl="2" rtl="0">
              <a:spcBef>
                <a:spcPts val="0"/>
              </a:spcBef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buSzPts val="1600"/>
              <a:buChar char="●"/>
              <a:defRPr/>
            </a:lvl4pPr>
            <a:lvl5pPr lvl="4" rtl="0">
              <a:spcBef>
                <a:spcPts val="0"/>
              </a:spcBef>
              <a:buSzPts val="1600"/>
              <a:buChar char="○"/>
              <a:defRPr/>
            </a:lvl5pPr>
            <a:lvl6pPr lvl="5" rtl="0">
              <a:spcBef>
                <a:spcPts val="0"/>
              </a:spcBef>
              <a:buSzPts val="1600"/>
              <a:buChar char="■"/>
              <a:defRPr/>
            </a:lvl6pPr>
            <a:lvl7pPr lvl="6" rtl="0">
              <a:spcBef>
                <a:spcPts val="0"/>
              </a:spcBef>
              <a:buSzPts val="1600"/>
              <a:buChar char="●"/>
              <a:defRPr/>
            </a:lvl7pPr>
            <a:lvl8pPr lvl="7" rtl="0">
              <a:spcBef>
                <a:spcPts val="0"/>
              </a:spcBef>
              <a:buSzPts val="1600"/>
              <a:buChar char="○"/>
              <a:defRPr/>
            </a:lvl8pPr>
            <a:lvl9pPr lvl="8" rtl="0">
              <a:spcBef>
                <a:spcPts val="0"/>
              </a:spcBef>
              <a:buSzPts val="1600"/>
              <a:buChar char="■"/>
              <a:defRPr/>
            </a:lvl9pPr>
          </a:lstStyle>
          <a:p/>
        </p:txBody>
      </p:sp>
      <p:cxnSp>
        <p:nvCxnSpPr>
          <p:cNvPr id="31" name="Shape 31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/>
        </p:txBody>
      </p:sp>
      <p:cxnSp>
        <p:nvCxnSpPr>
          <p:cNvPr id="34" name="Shape 34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360"/>
              </a:spcBef>
              <a:buSzPts val="1200"/>
              <a:buFont typeface="Cinzel"/>
              <a:buNone/>
              <a:defRPr b="1" sz="1200">
                <a:latin typeface="Cinzel"/>
                <a:ea typeface="Cinzel"/>
                <a:cs typeface="Cinzel"/>
                <a:sym typeface="Cinzel"/>
              </a:defRPr>
            </a:lvl1pPr>
          </a:lstStyle>
          <a:p/>
        </p:txBody>
      </p:sp>
      <p:cxnSp>
        <p:nvCxnSpPr>
          <p:cNvPr id="37" name="Shape 37"/>
          <p:cNvCxnSpPr/>
          <p:nvPr/>
        </p:nvCxnSpPr>
        <p:spPr>
          <a:xfrm>
            <a:off x="4279500" y="413795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480"/>
              </a:spcBef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480"/>
              </a:spcBef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360"/>
              </a:spcBef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360"/>
              </a:spcBef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360"/>
              </a:spcBef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360"/>
              </a:spcBef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360"/>
              </a:spcBef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360"/>
              </a:spcBef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0.jpg"/><Relationship Id="rId7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Relationship Id="rId5" Type="http://schemas.openxmlformats.org/officeDocument/2006/relationships/image" Target="../media/image33.jpg"/><Relationship Id="rId6" Type="http://schemas.openxmlformats.org/officeDocument/2006/relationships/image" Target="../media/image29.jpg"/><Relationship Id="rId7" Type="http://schemas.openxmlformats.org/officeDocument/2006/relationships/image" Target="../media/image35.jpg"/><Relationship Id="rId8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Story Keeper</a:t>
            </a:r>
          </a:p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Journal of Heroes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670800" y="3510975"/>
            <a:ext cx="36135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Tristan Barajas(Project Manager)</a:t>
            </a:r>
            <a:br>
              <a:rPr lang="en" sz="1200">
                <a:solidFill>
                  <a:schemeClr val="dk2"/>
                </a:solidFill>
              </a:rPr>
            </a:br>
            <a:r>
              <a:rPr lang="en" sz="1200">
                <a:solidFill>
                  <a:schemeClr val="dk2"/>
                </a:solidFill>
              </a:rPr>
              <a:t>Christian Boyd(Lead designer)</a:t>
            </a:r>
            <a:br>
              <a:rPr lang="en" sz="1200">
                <a:solidFill>
                  <a:schemeClr val="dk2"/>
                </a:solidFill>
              </a:rPr>
            </a:br>
            <a:r>
              <a:rPr lang="en" sz="1200">
                <a:solidFill>
                  <a:schemeClr val="dk2"/>
                </a:solidFill>
              </a:rPr>
              <a:t>Tristan Willis(Table-Top RPG specialist)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190775" y="241125"/>
            <a:ext cx="6806100" cy="90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Heuristic Eval.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152500" y="815200"/>
            <a:ext cx="8520600" cy="4073700"/>
          </a:xfrm>
          <a:prstGeom prst="rect">
            <a:avLst/>
          </a:prstGeom>
          <a:effectLst>
            <a:outerShdw blurRad="57150" rotWithShape="0" algn="bl" dir="5400000" dist="19050">
              <a:srgbClr val="EFEFEF">
                <a:alpha val="50000"/>
              </a:srgbClr>
            </a:outerShdw>
          </a:effectLst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419100" lvl="0" marL="457200" rtl="0" algn="l">
              <a:spcBef>
                <a:spcPts val="0"/>
              </a:spcBef>
              <a:buSzPts val="3000"/>
              <a:buChar char="●"/>
            </a:pPr>
            <a:r>
              <a:rPr lang="en" sz="3000"/>
              <a:t>We discovered we were missing a help section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buSzPts val="3000"/>
              <a:buChar char="●"/>
            </a:pPr>
            <a:r>
              <a:rPr lang="en" sz="3000"/>
              <a:t>Many icons were not clear and needed updating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ctrTitle"/>
          </p:nvPr>
        </p:nvSpPr>
        <p:spPr>
          <a:xfrm>
            <a:off x="152500" y="141900"/>
            <a:ext cx="8520600" cy="90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Usability tests</a:t>
            </a:r>
          </a:p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152500" y="815200"/>
            <a:ext cx="8520600" cy="4073700"/>
          </a:xfrm>
          <a:prstGeom prst="rect">
            <a:avLst/>
          </a:prstGeom>
          <a:effectLst>
            <a:outerShdw blurRad="57150" rotWithShape="0" algn="bl" dir="5400000" dist="19050">
              <a:srgbClr val="EFEFEF">
                <a:alpha val="50000"/>
              </a:srgbClr>
            </a:outerShdw>
          </a:effectLst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en" sz="2400"/>
              <a:t>Participants:</a:t>
            </a: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David</a:t>
            </a: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Occasionally plays D&amp;D</a:t>
            </a: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Has played for 2 years</a:t>
            </a: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Chose due to experience both with digital interfaces and D&amp;D</a:t>
            </a: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Craig</a:t>
            </a: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Has played once or twice</a:t>
            </a: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Chose because we needed a variety of user skill levels.</a:t>
            </a:r>
          </a:p>
          <a:p>
            <a:pPr indent="-342900" lvl="0" marL="457200" rtl="0" algn="l">
              <a:spcBef>
                <a:spcPts val="0"/>
              </a:spcBef>
              <a:buSzPts val="1800"/>
              <a:buAutoNum type="arabicPeriod"/>
            </a:pPr>
            <a:r>
              <a:rPr lang="en" sz="1800"/>
              <a:t>Steven</a:t>
            </a:r>
          </a:p>
          <a:p>
            <a:pPr indent="-342900" lvl="1" marL="914400" rtl="0" algn="l">
              <a:spcBef>
                <a:spcPts val="0"/>
              </a:spcBef>
              <a:buSzPts val="1800"/>
              <a:buAutoNum type="alphaLcPeriod"/>
            </a:pPr>
            <a:r>
              <a:rPr lang="en" sz="1800"/>
              <a:t>Has heard of D&amp;D, but never played.</a:t>
            </a:r>
          </a:p>
          <a:p>
            <a:pPr indent="-342900" lvl="1" marL="914400" rtl="0" algn="l">
              <a:spcBef>
                <a:spcPts val="0"/>
              </a:spcBef>
              <a:buSzPts val="1800"/>
              <a:buAutoNum type="alphaLcPeriod"/>
            </a:pPr>
            <a:r>
              <a:rPr lang="en" sz="1800"/>
              <a:t>Has experiences creating interfaces as well as experience using them.</a:t>
            </a:r>
          </a:p>
          <a:p>
            <a:pPr indent="-342900" lvl="1" marL="914400" rtl="0" algn="l">
              <a:spcBef>
                <a:spcPts val="0"/>
              </a:spcBef>
              <a:buSzPts val="1800"/>
              <a:buAutoNum type="alphaLcPeriod"/>
            </a:pPr>
            <a:r>
              <a:rPr lang="en" sz="1800"/>
              <a:t>Chosen for experience with interfaces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-1639175" y="543525"/>
            <a:ext cx="8520600" cy="90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Usability tests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925" y="2843700"/>
            <a:ext cx="3650300" cy="20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7295725" y="2843700"/>
            <a:ext cx="1649100" cy="229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6925" y="835275"/>
            <a:ext cx="3650300" cy="209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6136964" y="699225"/>
            <a:ext cx="1615800" cy="596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subTitle"/>
          </p:nvPr>
        </p:nvSpPr>
        <p:spPr>
          <a:xfrm>
            <a:off x="152500" y="1230800"/>
            <a:ext cx="5021400" cy="3658200"/>
          </a:xfrm>
          <a:prstGeom prst="rect">
            <a:avLst/>
          </a:prstGeom>
          <a:effectLst>
            <a:outerShdw blurRad="57150" rotWithShape="0" algn="bl" dir="5400000" dist="19050">
              <a:srgbClr val="EFEFEF">
                <a:alpha val="50000"/>
              </a:srgbClr>
            </a:outerShdw>
          </a:effectLst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en" sz="3000"/>
              <a:t>Results: </a:t>
            </a: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Our design wasn't clear</a:t>
            </a: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Couldn’t tell what was draggable</a:t>
            </a:r>
          </a:p>
          <a:p>
            <a:pPr indent="-342900" lvl="1" marL="914400" rtl="0" algn="l">
              <a:spcBef>
                <a:spcPts val="0"/>
              </a:spcBef>
              <a:buSzPts val="1800"/>
              <a:buChar char="➢"/>
            </a:pPr>
            <a:r>
              <a:rPr lang="en" sz="1800"/>
              <a:t>Couldn’t tell that drop downs were there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So we redesigned</a:t>
            </a:r>
          </a:p>
          <a:p>
            <a:pPr indent="-342900" lvl="1" marL="914400" rtl="0" algn="l">
              <a:spcBef>
                <a:spcPts val="0"/>
              </a:spcBef>
              <a:buSzPts val="1800"/>
              <a:buChar char="➢"/>
            </a:pPr>
            <a:r>
              <a:rPr lang="en" sz="1800"/>
              <a:t>Focused on clear and concise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887900" y="0"/>
            <a:ext cx="53682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Major changes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1224450" y="847650"/>
            <a:ext cx="6695100" cy="34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Help menu added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16598" l="5975" r="5497" t="11423"/>
          <a:stretch/>
        </p:blipFill>
        <p:spPr>
          <a:xfrm>
            <a:off x="1104850" y="1651875"/>
            <a:ext cx="6934298" cy="317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887900" y="0"/>
            <a:ext cx="53682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Major changes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224450" y="847650"/>
            <a:ext cx="6695100" cy="63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Drag tabs made more explicit.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28282" l="21694" r="26392" t="5170"/>
          <a:stretch/>
        </p:blipFill>
        <p:spPr>
          <a:xfrm>
            <a:off x="2772124" y="1700200"/>
            <a:ext cx="3599756" cy="25956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idx="1" type="body"/>
          </p:nvPr>
        </p:nvSpPr>
        <p:spPr>
          <a:xfrm>
            <a:off x="1224450" y="4456375"/>
            <a:ext cx="6695100" cy="63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/>
              <a:t>(This was further changed for the digital mockup)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887900" y="0"/>
            <a:ext cx="53682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Major changes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224450" y="711025"/>
            <a:ext cx="6695100" cy="63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/>
              <a:t>Users can now ‘star’ notes from the log. Marking them as important 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10991" r="10999" t="0"/>
          <a:stretch/>
        </p:blipFill>
        <p:spPr>
          <a:xfrm>
            <a:off x="2772124" y="1700200"/>
            <a:ext cx="3599756" cy="259565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idx="1" type="body"/>
          </p:nvPr>
        </p:nvSpPr>
        <p:spPr>
          <a:xfrm>
            <a:off x="1224450" y="4456375"/>
            <a:ext cx="6695100" cy="63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ctrTitle"/>
          </p:nvPr>
        </p:nvSpPr>
        <p:spPr>
          <a:xfrm>
            <a:off x="192925" y="424825"/>
            <a:ext cx="8520600" cy="90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Final Prototype</a:t>
            </a:r>
          </a:p>
        </p:txBody>
      </p:sp>
      <p:sp>
        <p:nvSpPr>
          <p:cNvPr id="147" name="Shape 147"/>
          <p:cNvSpPr txBox="1"/>
          <p:nvPr>
            <p:ph idx="1" type="subTitle"/>
          </p:nvPr>
        </p:nvSpPr>
        <p:spPr>
          <a:xfrm>
            <a:off x="311700" y="1410550"/>
            <a:ext cx="8520600" cy="256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Overview: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862" y="1332325"/>
            <a:ext cx="6712270" cy="377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2493450" y="84750"/>
            <a:ext cx="4157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Task 1: Write a new note and store it under a tab.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18736" l="21690" r="37976" t="17900"/>
          <a:stretch/>
        </p:blipFill>
        <p:spPr>
          <a:xfrm>
            <a:off x="2576450" y="648600"/>
            <a:ext cx="2827445" cy="249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-1739" l="20924" r="24910" t="23387"/>
          <a:stretch/>
        </p:blipFill>
        <p:spPr>
          <a:xfrm>
            <a:off x="5907400" y="648600"/>
            <a:ext cx="3236602" cy="263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5">
            <a:alphaModFix/>
          </a:blip>
          <a:srcRect b="41001" l="28377" r="49354" t="32028"/>
          <a:stretch/>
        </p:blipFill>
        <p:spPr>
          <a:xfrm>
            <a:off x="0" y="716002"/>
            <a:ext cx="1521755" cy="103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750" y="3437153"/>
            <a:ext cx="2887152" cy="162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7">
            <a:alphaModFix/>
          </a:blip>
          <a:srcRect b="26132" l="22277" r="18676" t="9455"/>
          <a:stretch/>
        </p:blipFill>
        <p:spPr>
          <a:xfrm>
            <a:off x="5297475" y="3326257"/>
            <a:ext cx="2827445" cy="1734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1833525" y="39350"/>
            <a:ext cx="5856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Task 2: Star text from the DM voicelog and sort it into a tab.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43499" l="43664" r="24496" t="38945"/>
          <a:stretch/>
        </p:blipFill>
        <p:spPr>
          <a:xfrm>
            <a:off x="0" y="1499125"/>
            <a:ext cx="2520597" cy="7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50709" l="34833" r="20507" t="0"/>
          <a:stretch/>
        </p:blipFill>
        <p:spPr>
          <a:xfrm>
            <a:off x="2896363" y="1066712"/>
            <a:ext cx="2652122" cy="16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 b="0" l="19363" r="33648" t="0"/>
          <a:stretch/>
        </p:blipFill>
        <p:spPr>
          <a:xfrm>
            <a:off x="6634626" y="827288"/>
            <a:ext cx="1775377" cy="21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 b="23078" l="18398" r="17984" t="13674"/>
          <a:stretch/>
        </p:blipFill>
        <p:spPr>
          <a:xfrm>
            <a:off x="58437" y="3170850"/>
            <a:ext cx="2403720" cy="134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7">
            <a:alphaModFix/>
          </a:blip>
          <a:srcRect b="0" l="0" r="20306" t="0"/>
          <a:stretch/>
        </p:blipFill>
        <p:spPr>
          <a:xfrm>
            <a:off x="2716861" y="2952700"/>
            <a:ext cx="3011147" cy="21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8">
            <a:alphaModFix/>
          </a:blip>
          <a:srcRect b="46605" l="20915" r="8636" t="1484"/>
          <a:stretch/>
        </p:blipFill>
        <p:spPr>
          <a:xfrm>
            <a:off x="5900625" y="3394428"/>
            <a:ext cx="3243374" cy="134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ctrTitle"/>
          </p:nvPr>
        </p:nvSpPr>
        <p:spPr>
          <a:xfrm>
            <a:off x="311700" y="264625"/>
            <a:ext cx="8520600" cy="724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Digital Mock-up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875" y="1088050"/>
            <a:ext cx="3650371" cy="20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500" y="1088050"/>
            <a:ext cx="3650374" cy="20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493450" y="727700"/>
            <a:ext cx="4157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Task 1: Write a new note and store it under a tab.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500" y="3091300"/>
            <a:ext cx="3650374" cy="200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3875" y="3091300"/>
            <a:ext cx="3650374" cy="200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424825"/>
            <a:ext cx="8520600" cy="90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Overall Problem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251450"/>
            <a:ext cx="8520600" cy="256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Taking notes takes way too long and slows down the campaign</a:t>
            </a: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Finding notes can take a while</a:t>
            </a:r>
          </a:p>
          <a:p>
            <a:pPr indent="-381000" lvl="0" marL="457200" algn="l">
              <a:spcBef>
                <a:spcPts val="0"/>
              </a:spcBef>
              <a:buSzPts val="2400"/>
              <a:buChar char="●"/>
            </a:pPr>
            <a:r>
              <a:rPr lang="en" sz="2400"/>
              <a:t>Notes can’t be organized immediately for use later in the same session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56" name="Shape 56"/>
          <p:cNvSpPr txBox="1"/>
          <p:nvPr/>
        </p:nvSpPr>
        <p:spPr>
          <a:xfrm>
            <a:off x="446100" y="1502750"/>
            <a:ext cx="82518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 sz="3000">
                <a:latin typeface="Libre Baskerville"/>
                <a:ea typeface="Libre Baskerville"/>
                <a:cs typeface="Libre Baskerville"/>
                <a:sym typeface="Libre Baskerville"/>
              </a:rPr>
              <a:t>Tabletop games are way too slow!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ctrTitle"/>
          </p:nvPr>
        </p:nvSpPr>
        <p:spPr>
          <a:xfrm>
            <a:off x="311700" y="136950"/>
            <a:ext cx="8520600" cy="760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Digital Mock-up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635325" y="769975"/>
            <a:ext cx="5856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Task 2: Star text from the DM voicelog and sort it into a tab.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300" y="1144575"/>
            <a:ext cx="3626700" cy="19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239" y="3129525"/>
            <a:ext cx="3626761" cy="19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44576"/>
            <a:ext cx="3626713" cy="19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129525"/>
            <a:ext cx="3626788" cy="19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5200"/>
              <a:t>Summary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What we learned: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✣"/>
            </a:pPr>
            <a:r>
              <a:rPr lang="en" sz="1800"/>
              <a:t>Never assume: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⨳"/>
            </a:pPr>
            <a:r>
              <a:rPr lang="en" sz="1800"/>
              <a:t>If there isn’t an explicit affordance, the user won’t know what to do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✣"/>
            </a:pPr>
            <a:r>
              <a:rPr lang="en" sz="1800"/>
              <a:t>We are not the user: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⨳"/>
            </a:pPr>
            <a:r>
              <a:rPr lang="en" sz="1800"/>
              <a:t>Our users will have different expectations and assumptions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⨳"/>
            </a:pPr>
            <a:r>
              <a:rPr lang="en" sz="1800"/>
              <a:t>What we consider a clear indication won’t always be clear to others.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2105050" y="720000"/>
            <a:ext cx="4933800" cy="3703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4800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192925" y="424825"/>
            <a:ext cx="8520600" cy="90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800"/>
              <a:t>Initial Paper Prototype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650" y="1544075"/>
            <a:ext cx="4999750" cy="33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11708" y="1782850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Task 1: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Write a note and organize 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12373" l="0" r="43326" t="15392"/>
          <a:stretch/>
        </p:blipFill>
        <p:spPr>
          <a:xfrm>
            <a:off x="0" y="1047225"/>
            <a:ext cx="4874968" cy="349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b="0" l="22345" r="8301" t="0"/>
          <a:stretch/>
        </p:blipFill>
        <p:spPr>
          <a:xfrm>
            <a:off x="5180075" y="1047225"/>
            <a:ext cx="3963921" cy="32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0" l="28957" r="0" t="0"/>
          <a:stretch/>
        </p:blipFill>
        <p:spPr>
          <a:xfrm>
            <a:off x="1" y="1084412"/>
            <a:ext cx="3756872" cy="29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7258" l="4853" r="21492" t="7249"/>
          <a:stretch/>
        </p:blipFill>
        <p:spPr>
          <a:xfrm>
            <a:off x="4587950" y="1084400"/>
            <a:ext cx="4556049" cy="297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311708" y="1782850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Task 2: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Organize Information from the Game Log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33802" r="32211" t="0"/>
          <a:stretch/>
        </p:blipFill>
        <p:spPr>
          <a:xfrm>
            <a:off x="5498725" y="152400"/>
            <a:ext cx="292352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0" l="33798" r="37439" t="0"/>
          <a:stretch/>
        </p:blipFill>
        <p:spPr>
          <a:xfrm>
            <a:off x="935749" y="93275"/>
            <a:ext cx="2534594" cy="49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21413" r="12757" t="0"/>
          <a:stretch/>
        </p:blipFill>
        <p:spPr>
          <a:xfrm>
            <a:off x="0" y="152400"/>
            <a:ext cx="566264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29471" r="28989" t="0"/>
          <a:stretch/>
        </p:blipFill>
        <p:spPr>
          <a:xfrm>
            <a:off x="5607974" y="202800"/>
            <a:ext cx="3536026" cy="47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ol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